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1191" r:id="rId2"/>
    <p:sldId id="1190" r:id="rId3"/>
    <p:sldId id="1189" r:id="rId4"/>
    <p:sldId id="1188" r:id="rId5"/>
    <p:sldId id="1192" r:id="rId6"/>
  </p:sldIdLst>
  <p:sldSz cx="10287000" cy="6858000" type="35mm"/>
  <p:notesSz cx="6400800" cy="98298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3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26" algn="l" defTabSz="91429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72" algn="l" defTabSz="91429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16" algn="l" defTabSz="91429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161" algn="l" defTabSz="91429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D00"/>
    <a:srgbClr val="FCCCF9"/>
    <a:srgbClr val="FF99CC"/>
    <a:srgbClr val="FF99FF"/>
    <a:srgbClr val="FFB7DB"/>
    <a:srgbClr val="383838"/>
    <a:srgbClr val="FBB7F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7924" autoAdjust="0"/>
  </p:normalViewPr>
  <p:slideViewPr>
    <p:cSldViewPr>
      <p:cViewPr varScale="1">
        <p:scale>
          <a:sx n="84" d="100"/>
          <a:sy n="84" d="100"/>
        </p:scale>
        <p:origin x="1068" y="12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309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1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668838"/>
            <a:ext cx="4692650" cy="442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8150" y="738188"/>
            <a:ext cx="5524500" cy="368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413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2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2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6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2" indent="0" algn="ctr">
              <a:buNone/>
              <a:defRPr/>
            </a:lvl7pPr>
            <a:lvl8pPr marL="3200016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CC37-3372-404D-91AE-8A1F20819F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270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43974-BD67-4958-A82E-A8419DDA97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661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801" y="609600"/>
            <a:ext cx="178950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696" y="609600"/>
            <a:ext cx="52006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D226-CEAD-45A7-BCEA-8E38DF00D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2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E8F7-24EF-4367-B770-934ABA19A5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783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6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2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83C7-0148-43CD-93D1-702779B243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39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701" y="1981200"/>
            <a:ext cx="349507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4950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2A1A-160F-451B-9D89-14D7B6057D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08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8" y="1535113"/>
            <a:ext cx="454699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8ADB-7958-47DF-9E7D-18336A57EA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27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A391-2A0E-4579-BA5C-7BC2CF59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853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8399-EE73-4359-A95A-713FB43E44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125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49"/>
            <a:ext cx="338435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4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6" indent="0">
              <a:buNone/>
              <a:defRPr sz="800"/>
            </a:lvl4pPr>
            <a:lvl5pPr marL="1828580" indent="0">
              <a:buNone/>
              <a:defRPr sz="800"/>
            </a:lvl5pPr>
            <a:lvl6pPr marL="2285726" indent="0">
              <a:buNone/>
              <a:defRPr sz="800"/>
            </a:lvl6pPr>
            <a:lvl7pPr marL="2742872" indent="0">
              <a:buNone/>
              <a:defRPr sz="800"/>
            </a:lvl7pPr>
            <a:lvl8pPr marL="3200016" indent="0">
              <a:buNone/>
              <a:defRPr sz="800"/>
            </a:lvl8pPr>
            <a:lvl9pPr marL="365716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FA2F-6631-4C3F-8591-45ED55948B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9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1"/>
            <a:ext cx="6172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41"/>
            <a:ext cx="6172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6" indent="0">
              <a:buNone/>
              <a:defRPr sz="800"/>
            </a:lvl4pPr>
            <a:lvl5pPr marL="1828580" indent="0">
              <a:buNone/>
              <a:defRPr sz="800"/>
            </a:lvl5pPr>
            <a:lvl6pPr marL="2285726" indent="0">
              <a:buNone/>
              <a:defRPr sz="800"/>
            </a:lvl6pPr>
            <a:lvl7pPr marL="2742872" indent="0">
              <a:buNone/>
              <a:defRPr sz="800"/>
            </a:lvl7pPr>
            <a:lvl8pPr marL="3200016" indent="0">
              <a:buNone/>
              <a:defRPr sz="800"/>
            </a:lvl8pPr>
            <a:lvl9pPr marL="365716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3C72-1703-4593-A1B5-F1792984DA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901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41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2705" y="6248400"/>
            <a:ext cx="21341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6A0BBCB-F26B-4CD1-A229-9763DB55BD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62701" y="609600"/>
            <a:ext cx="71616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2701" y="1981200"/>
            <a:ext cx="7161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046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292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36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580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5714" indent="-285714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2pPr>
      <a:lvl3pPr marL="1142863" indent="-228572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3pPr>
      <a:lvl4pPr marL="1542866" indent="-17143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</a:defRPr>
      </a:lvl4pPr>
      <a:lvl5pPr marL="2000010" indent="-17143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5pPr>
      <a:lvl6pPr marL="2457155" indent="-17143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6pPr>
      <a:lvl7pPr marL="2914301" indent="-17143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7pPr>
      <a:lvl8pPr marL="3371446" indent="-17143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8pPr>
      <a:lvl9pPr marL="3828590" indent="-17143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400"/>
            <a:ext cx="7162800" cy="1143000"/>
          </a:xfrm>
        </p:spPr>
        <p:txBody>
          <a:bodyPr/>
          <a:lstStyle/>
          <a:p>
            <a:r>
              <a:rPr lang="en-US" sz="4800">
                <a:solidFill>
                  <a:srgbClr val="FFFF00"/>
                </a:solidFill>
                <a:ea typeface="ＭＳ Ｐゴシック" pitchFamily="-84" charset="-128"/>
              </a:rPr>
              <a:t>Case 4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9296400" cy="4114800"/>
          </a:xfrm>
        </p:spPr>
        <p:txBody>
          <a:bodyPr/>
          <a:lstStyle/>
          <a:p>
            <a:r>
              <a:rPr lang="en-US" sz="3600" dirty="0"/>
              <a:t>A 48 year old female presented with an ill-defined mass on a screening mammogram.</a:t>
            </a:r>
          </a:p>
          <a:p>
            <a:r>
              <a:rPr lang="en-US" sz="3600" dirty="0"/>
              <a:t>A diagnosis of invasive carcinoma was made on a core needle biopsy.</a:t>
            </a:r>
          </a:p>
          <a:p>
            <a:r>
              <a:rPr lang="en-US" sz="3600" dirty="0"/>
              <a:t>The images are from the subsequent nipple-sparing mastectomy.</a:t>
            </a:r>
          </a:p>
        </p:txBody>
      </p:sp>
    </p:spTree>
    <p:extLst>
      <p:ext uri="{BB962C8B-B14F-4D97-AF65-F5344CB8AC3E}">
        <p14:creationId xmlns:p14="http://schemas.microsoft.com/office/powerpoint/2010/main" val="18624376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8355330" cy="65532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966451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76200"/>
            <a:ext cx="8549640" cy="67056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966451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8452485" cy="66294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966451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8355330" cy="65532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567645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lides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618FFD"/>
      </a:accent1>
      <a:accent2>
        <a:srgbClr val="00AE00"/>
      </a:accent2>
      <a:accent3>
        <a:srgbClr val="AAABB4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Slid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26" tIns="45713" rIns="91426" bIns="45713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26" tIns="45713" rIns="91426" bIns="45713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lid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46302520</TotalTime>
  <Pages>9</Pages>
  <Words>39</Words>
  <Application>Microsoft Office PowerPoint</Application>
  <PresentationFormat>35mm Slides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Times New Roman</vt:lpstr>
      <vt:lpstr>1_Slides</vt:lpstr>
      <vt:lpstr>Case 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1999</dc:title>
  <dc:subject>Chicago</dc:subject>
  <dc:creator>Information Systems</dc:creator>
  <cp:lastModifiedBy>Schnitt, Stuart J.,M.D.</cp:lastModifiedBy>
  <cp:revision>663</cp:revision>
  <cp:lastPrinted>2002-11-26T19:31:54Z</cp:lastPrinted>
  <dcterms:created xsi:type="dcterms:W3CDTF">2017-06-05T00:05:25Z</dcterms:created>
  <dcterms:modified xsi:type="dcterms:W3CDTF">2018-01-23T15:57:23Z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533993555</vt:i4>
  </property>
  <property fmtid="{D5CDD505-2E9C-101B-9397-08002B2CF9AE}" pid="3" name="_NewReviewCycle">
    <vt:lpwstr/>
  </property>
  <property fmtid="{D5CDD505-2E9C-101B-9397-08002B2CF9AE}" pid="4" name="_EmailSubject">
    <vt:lpwstr>or.......</vt:lpwstr>
  </property>
  <property fmtid="{D5CDD505-2E9C-101B-9397-08002B2CF9AE}" pid="5" name="_AuthorEmail">
    <vt:lpwstr>CFLETCHER@PARTNERS.ORG</vt:lpwstr>
  </property>
  <property fmtid="{D5CDD505-2E9C-101B-9397-08002B2CF9AE}" pid="6" name="_AuthorEmailDisplayName">
    <vt:lpwstr>Fletcher, Christopher D.M.,M.D.</vt:lpwstr>
  </property>
</Properties>
</file>