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471" r:id="rId2"/>
    <p:sldId id="1617" r:id="rId3"/>
    <p:sldId id="1467" r:id="rId4"/>
    <p:sldId id="1468" r:id="rId5"/>
  </p:sldIdLst>
  <p:sldSz cx="10287000" cy="6858000" type="35mm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EB0128"/>
    <a:srgbClr val="FF33FF"/>
    <a:srgbClr val="FF33CC"/>
    <a:srgbClr val="333333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37" autoAdjust="0"/>
  </p:normalViewPr>
  <p:slideViewPr>
    <p:cSldViewPr>
      <p:cViewPr varScale="1">
        <p:scale>
          <a:sx n="130" d="100"/>
          <a:sy n="130" d="100"/>
        </p:scale>
        <p:origin x="1320" y="13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57B12DBD-B948-4ADB-8D79-5803D1A70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049588" y="8710613"/>
            <a:ext cx="7588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/>
              <a:t>Page </a:t>
            </a:r>
            <a:fld id="{2826C964-5D15-4BFB-A5E3-9BC602952095}" type="slidenum">
              <a:rPr lang="en-US" sz="1200" b="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64692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-1" charset="0"/>
              </a:defRPr>
            </a:lvl1pPr>
          </a:lstStyle>
          <a:p>
            <a:pPr>
              <a:defRPr/>
            </a:pPr>
            <a:fld id="{C5ACA9F4-BCEF-4EFA-9D81-051D593C1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049588" y="8710613"/>
            <a:ext cx="7572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/>
              <a:t>Page </a:t>
            </a:r>
            <a:fld id="{877EB295-0504-4A20-B07E-85415D96878F}" type="slidenum">
              <a:rPr lang="en-US" sz="1200" b="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/>
          </a:p>
        </p:txBody>
      </p:sp>
      <p:sp>
        <p:nvSpPr>
          <p:cNvPr id="1003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92150"/>
            <a:ext cx="5122862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1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AD86-781B-4975-9CC7-BC5022AA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8C59-144F-4244-9798-96A54414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17907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609600"/>
            <a:ext cx="52197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8E32-DD2C-457C-BD39-9197F2493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2100" y="609600"/>
            <a:ext cx="7162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9C5D-0F44-4744-BAA8-5AB3B115C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5541-F911-4EC1-945D-6B176874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E106-5133-4DE3-83C1-A271D1C63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1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7726-70A1-4DE7-BF8A-9BC847C4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86467-4E90-48A2-8C5D-C9E1FCC0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E6C7-8130-4367-8272-6196CD03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13BB-CF1B-47B3-815A-F251933A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776A-CE43-45A6-BA4F-C8047552F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E5D1-F75A-4C78-AD58-094385F0F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" charset="0"/>
              </a:defRPr>
            </a:lvl1pPr>
          </a:lstStyle>
          <a:p>
            <a:pPr>
              <a:defRPr/>
            </a:pPr>
            <a:fld id="{8A1C34C5-C260-4EC2-B6E6-A5BDB2350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21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400"/>
            <a:ext cx="7162800" cy="1143000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ea typeface="ＭＳ Ｐゴシック" pitchFamily="-84" charset="-128"/>
              </a:rPr>
              <a:t>Case 1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9296400" cy="4114800"/>
          </a:xfrm>
        </p:spPr>
        <p:txBody>
          <a:bodyPr/>
          <a:lstStyle/>
          <a:p>
            <a:r>
              <a:rPr lang="en-US" sz="4200" dirty="0">
                <a:solidFill>
                  <a:srgbClr val="FFFFFF"/>
                </a:solidFill>
                <a:ea typeface="ＭＳ Ｐゴシック" pitchFamily="-84" charset="-128"/>
              </a:rPr>
              <a:t>A 68 year old female was found to have left breast mass in the 2:00 position on a screening mammogram. </a:t>
            </a:r>
          </a:p>
          <a:p>
            <a:r>
              <a:rPr lang="en-US" sz="4200" dirty="0">
                <a:solidFill>
                  <a:srgbClr val="FFFFFF"/>
                </a:solidFill>
                <a:ea typeface="ＭＳ Ｐゴシック" pitchFamily="-84" charset="-128"/>
              </a:rPr>
              <a:t>An ultrasound-guided core needle biopsy was performed.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NRP12-CNB-4x-1.jpg"/>
          <p:cNvPicPr>
            <a:picLocks noChangeAspect="1"/>
          </p:cNvPicPr>
          <p:nvPr/>
        </p:nvPicPr>
        <p:blipFill>
          <a:blip r:embed="rId2"/>
          <a:srcRect l="1724" t="2299"/>
          <a:stretch>
            <a:fillRect/>
          </a:stretch>
        </p:blipFill>
        <p:spPr>
          <a:xfrm>
            <a:off x="723900" y="228600"/>
            <a:ext cx="8686800" cy="647700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NRP-case1-19934-20x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76200"/>
            <a:ext cx="8839200" cy="6629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NRP-case2-37342-10x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76200"/>
            <a:ext cx="8940800" cy="6705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ADDINALWAYSLOADED" val="False"/>
  <p:tag name="TPVERSION" val="2006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CHARTLABELS" val="0"/>
  <p:tag name="INCORRECTPOINTVALUE" val="0"/>
  <p:tag name="CHARTSCALE" val="True"/>
  <p:tag name="ANSWERNOWSTYLE" val="-1"/>
  <p:tag name="ALLOWDUPLICATES" val="False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</p:tagLst>
</file>

<file path=ppt/theme/theme1.xml><?xml version="1.0" encoding="utf-8"?>
<a:theme xmlns:a="http://schemas.openxmlformats.org/drawingml/2006/main" name="Slides">
  <a:themeElements>
    <a:clrScheme name="">
      <a:dk1>
        <a:srgbClr val="919191"/>
      </a:dk1>
      <a:lt1>
        <a:srgbClr val="FFFFFF"/>
      </a:lt1>
      <a:dk2>
        <a:srgbClr val="081D58"/>
      </a:dk2>
      <a:lt2>
        <a:srgbClr val="FAFD00"/>
      </a:lt2>
      <a:accent1>
        <a:srgbClr val="618FFD"/>
      </a:accent1>
      <a:accent2>
        <a:srgbClr val="00AE00"/>
      </a:accent2>
      <a:accent3>
        <a:srgbClr val="AAABB4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Pages>45</Pages>
  <Words>31</Words>
  <Application>Microsoft Office PowerPoint</Application>
  <PresentationFormat>35mm Slides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Times New Roman</vt:lpstr>
      <vt:lpstr>Slides</vt:lpstr>
      <vt:lpstr>Case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Mammographic vs Pathologic Size: Update (Holland, 1994)</dc:title>
  <dc:creator>Seymour Rosen</dc:creator>
  <cp:lastModifiedBy>Schnitt, Stuart J.,M.D.</cp:lastModifiedBy>
  <cp:revision>517</cp:revision>
  <cp:lastPrinted>1996-01-29T08:12:10Z</cp:lastPrinted>
  <dcterms:created xsi:type="dcterms:W3CDTF">2015-05-11T21:16:41Z</dcterms:created>
  <dcterms:modified xsi:type="dcterms:W3CDTF">2018-01-08T20:28:42Z</dcterms:modified>
</cp:coreProperties>
</file>